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89" r:id="rId3"/>
    <p:sldId id="290" r:id="rId4"/>
    <p:sldId id="291" r:id="rId5"/>
    <p:sldId id="292" r:id="rId6"/>
    <p:sldId id="294" r:id="rId7"/>
    <p:sldId id="295" r:id="rId8"/>
    <p:sldId id="296" r:id="rId9"/>
  </p:sldIdLst>
  <p:sldSz cx="12192000" cy="6858000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arina Komadina" initials="MK" lastIdx="1" clrIdx="0">
    <p:extLst>
      <p:ext uri="{19B8F6BF-5375-455C-9EA6-DF929625EA0E}">
        <p15:presenceInfo xmlns:p15="http://schemas.microsoft.com/office/powerpoint/2012/main" userId="Marina Komadina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9900"/>
    <a:srgbClr val="FF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00" autoAdjust="0"/>
    <p:restoredTop sz="93974" autoAdjust="0"/>
  </p:normalViewPr>
  <p:slideViewPr>
    <p:cSldViewPr snapToGrid="0">
      <p:cViewPr varScale="1">
        <p:scale>
          <a:sx n="85" d="100"/>
          <a:sy n="85" d="100"/>
        </p:scale>
        <p:origin x="59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7148EA-6B88-4171-8B7A-E86F5126C524}" type="datetimeFigureOut">
              <a:rPr lang="hr-HR" smtClean="0"/>
              <a:t>20.9.2022.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49D521-2F18-4B43-9CB6-02E2DD06A6B5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9218480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7148EA-6B88-4171-8B7A-E86F5126C524}" type="datetimeFigureOut">
              <a:rPr lang="hr-HR" smtClean="0"/>
              <a:t>20.9.2022.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49D521-2F18-4B43-9CB6-02E2DD06A6B5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1119574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7148EA-6B88-4171-8B7A-E86F5126C524}" type="datetimeFigureOut">
              <a:rPr lang="hr-HR" smtClean="0"/>
              <a:t>20.9.2022.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49D521-2F18-4B43-9CB6-02E2DD06A6B5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8441547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7148EA-6B88-4171-8B7A-E86F5126C524}" type="datetimeFigureOut">
              <a:rPr lang="hr-HR" smtClean="0"/>
              <a:t>20.9.2022.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49D521-2F18-4B43-9CB6-02E2DD06A6B5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4184049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7148EA-6B88-4171-8B7A-E86F5126C524}" type="datetimeFigureOut">
              <a:rPr lang="hr-HR" smtClean="0"/>
              <a:t>20.9.2022.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49D521-2F18-4B43-9CB6-02E2DD06A6B5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9420177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7148EA-6B88-4171-8B7A-E86F5126C524}" type="datetimeFigureOut">
              <a:rPr lang="hr-HR" smtClean="0"/>
              <a:t>20.9.2022.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49D521-2F18-4B43-9CB6-02E2DD06A6B5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9166629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7148EA-6B88-4171-8B7A-E86F5126C524}" type="datetimeFigureOut">
              <a:rPr lang="hr-HR" smtClean="0"/>
              <a:t>20.9.2022.</a:t>
            </a:fld>
            <a:endParaRPr lang="hr-H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49D521-2F18-4B43-9CB6-02E2DD06A6B5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689692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7148EA-6B88-4171-8B7A-E86F5126C524}" type="datetimeFigureOut">
              <a:rPr lang="hr-HR" smtClean="0"/>
              <a:t>20.9.2022.</a:t>
            </a:fld>
            <a:endParaRPr lang="hr-H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49D521-2F18-4B43-9CB6-02E2DD06A6B5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9235142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7148EA-6B88-4171-8B7A-E86F5126C524}" type="datetimeFigureOut">
              <a:rPr lang="hr-HR" smtClean="0"/>
              <a:t>20.9.2022.</a:t>
            </a:fld>
            <a:endParaRPr lang="hr-H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49D521-2F18-4B43-9CB6-02E2DD06A6B5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6986814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7148EA-6B88-4171-8B7A-E86F5126C524}" type="datetimeFigureOut">
              <a:rPr lang="hr-HR" smtClean="0"/>
              <a:t>20.9.2022.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49D521-2F18-4B43-9CB6-02E2DD06A6B5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9000649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r-H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7148EA-6B88-4171-8B7A-E86F5126C524}" type="datetimeFigureOut">
              <a:rPr lang="hr-HR" smtClean="0"/>
              <a:t>20.9.2022.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49D521-2F18-4B43-9CB6-02E2DD06A6B5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2801859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7148EA-6B88-4171-8B7A-E86F5126C524}" type="datetimeFigureOut">
              <a:rPr lang="hr-HR" smtClean="0"/>
              <a:t>20.9.2022.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49D521-2F18-4B43-9CB6-02E2DD06A6B5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3974677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R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hyperlink" Target="about:blank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6000"/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003864" y="1562033"/>
            <a:ext cx="8590670" cy="1201271"/>
          </a:xfrm>
        </p:spPr>
        <p:txBody>
          <a:bodyPr>
            <a:normAutofit/>
          </a:bodyPr>
          <a:lstStyle/>
          <a:p>
            <a:r>
              <a:rPr lang="hr-HR" sz="6600" b="1" dirty="0">
                <a:solidFill>
                  <a:srgbClr val="FF0000"/>
                </a:solidFill>
              </a:rPr>
              <a:t>CULTURE SPOT 2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003864" y="3125241"/>
            <a:ext cx="9144000" cy="1655762"/>
          </a:xfrm>
        </p:spPr>
        <p:txBody>
          <a:bodyPr>
            <a:normAutofit/>
          </a:bodyPr>
          <a:lstStyle/>
          <a:p>
            <a:r>
              <a:rPr lang="hr-HR" sz="6600" dirty="0" err="1"/>
              <a:t>Around</a:t>
            </a:r>
            <a:r>
              <a:rPr lang="hr-HR" sz="6600" dirty="0"/>
              <a:t> London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351384">
            <a:off x="833351" y="1589659"/>
            <a:ext cx="3363427" cy="448597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77445" y="5743575"/>
            <a:ext cx="5214555" cy="1114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924137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216943" y="-16609"/>
            <a:ext cx="7758113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2600" dirty="0"/>
              <a:t>	How </a:t>
            </a:r>
            <a:r>
              <a:rPr lang="hr-HR" sz="2600" dirty="0" err="1"/>
              <a:t>much</a:t>
            </a:r>
            <a:r>
              <a:rPr lang="hr-HR" sz="2600" dirty="0"/>
              <a:t> do </a:t>
            </a:r>
            <a:r>
              <a:rPr lang="hr-HR" sz="2600" dirty="0" err="1"/>
              <a:t>you</a:t>
            </a:r>
            <a:r>
              <a:rPr lang="hr-HR" sz="2600" dirty="0"/>
              <a:t> </a:t>
            </a:r>
            <a:r>
              <a:rPr lang="hr-HR" sz="2600" dirty="0" err="1"/>
              <a:t>know</a:t>
            </a:r>
            <a:r>
              <a:rPr lang="hr-HR" sz="2600" dirty="0"/>
              <a:t> </a:t>
            </a:r>
            <a:r>
              <a:rPr lang="hr-HR" sz="2600" dirty="0" err="1"/>
              <a:t>about</a:t>
            </a:r>
            <a:r>
              <a:rPr lang="hr-HR" sz="2600" dirty="0"/>
              <a:t> London?</a:t>
            </a:r>
          </a:p>
          <a:p>
            <a:pPr algn="ctr"/>
            <a:endParaRPr lang="hr-HR" sz="2600" dirty="0"/>
          </a:p>
          <a:p>
            <a:pPr algn="ctr"/>
            <a:r>
              <a:rPr lang="hr-HR" sz="2600" dirty="0"/>
              <a:t>Do </a:t>
            </a:r>
            <a:r>
              <a:rPr lang="hr-HR" sz="2600" dirty="0" err="1"/>
              <a:t>you</a:t>
            </a:r>
            <a:r>
              <a:rPr lang="hr-HR" sz="2600" dirty="0"/>
              <a:t> </a:t>
            </a:r>
            <a:r>
              <a:rPr lang="hr-HR" sz="2600" dirty="0" err="1"/>
              <a:t>know</a:t>
            </a:r>
            <a:r>
              <a:rPr lang="hr-HR" sz="2600" dirty="0"/>
              <a:t> </a:t>
            </a:r>
            <a:r>
              <a:rPr lang="hr-HR" sz="2600" dirty="0" err="1"/>
              <a:t>any</a:t>
            </a:r>
            <a:r>
              <a:rPr lang="hr-HR" sz="2600" dirty="0"/>
              <a:t> </a:t>
            </a:r>
            <a:r>
              <a:rPr lang="hr-HR" sz="2600" dirty="0" err="1"/>
              <a:t>famous</a:t>
            </a:r>
            <a:r>
              <a:rPr lang="hr-HR" sz="2600" dirty="0"/>
              <a:t> </a:t>
            </a:r>
            <a:r>
              <a:rPr lang="hr-HR" sz="2600" dirty="0" err="1"/>
              <a:t>places</a:t>
            </a:r>
            <a:r>
              <a:rPr lang="hr-HR" sz="2600" dirty="0"/>
              <a:t> </a:t>
            </a:r>
            <a:r>
              <a:rPr lang="hr-HR" sz="2600" dirty="0" err="1"/>
              <a:t>in</a:t>
            </a:r>
            <a:r>
              <a:rPr lang="hr-HR" sz="2600" dirty="0"/>
              <a:t> London?</a:t>
            </a:r>
          </a:p>
          <a:p>
            <a:pPr algn="ctr"/>
            <a:endParaRPr lang="hr-HR" sz="2600" dirty="0"/>
          </a:p>
          <a:p>
            <a:pPr algn="ctr"/>
            <a:r>
              <a:rPr lang="hr-HR" sz="2600" dirty="0"/>
              <a:t>Do </a:t>
            </a:r>
            <a:r>
              <a:rPr lang="hr-HR" sz="2600" dirty="0" err="1"/>
              <a:t>you</a:t>
            </a:r>
            <a:r>
              <a:rPr lang="hr-HR" sz="2600" dirty="0"/>
              <a:t> </a:t>
            </a:r>
            <a:r>
              <a:rPr lang="hr-HR" sz="2600" dirty="0" err="1"/>
              <a:t>know</a:t>
            </a:r>
            <a:r>
              <a:rPr lang="hr-HR" sz="2600" dirty="0"/>
              <a:t> </a:t>
            </a:r>
            <a:r>
              <a:rPr lang="hr-HR" sz="2600" dirty="0" err="1"/>
              <a:t>any</a:t>
            </a:r>
            <a:r>
              <a:rPr lang="hr-HR" sz="2600" dirty="0"/>
              <a:t> </a:t>
            </a:r>
            <a:r>
              <a:rPr lang="hr-HR" sz="2600" dirty="0" err="1"/>
              <a:t>famous</a:t>
            </a:r>
            <a:r>
              <a:rPr lang="hr-HR" sz="2600" dirty="0"/>
              <a:t> </a:t>
            </a:r>
            <a:r>
              <a:rPr lang="hr-HR" sz="2600" dirty="0" err="1"/>
              <a:t>Londoners</a:t>
            </a:r>
            <a:r>
              <a:rPr lang="hr-HR" sz="2600" dirty="0"/>
              <a:t>?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276600"/>
            <a:ext cx="12192000" cy="3581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97408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5019104" cy="6858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51234" y="0"/>
            <a:ext cx="514076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42707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8224" y="1700212"/>
            <a:ext cx="9505951" cy="454905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378131" y="608736"/>
            <a:ext cx="857259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800" dirty="0" err="1"/>
              <a:t>Match</a:t>
            </a:r>
            <a:r>
              <a:rPr lang="hr-HR" sz="2800" dirty="0"/>
              <a:t> </a:t>
            </a:r>
            <a:r>
              <a:rPr lang="hr-HR" sz="2800" dirty="0" err="1"/>
              <a:t>the</a:t>
            </a:r>
            <a:r>
              <a:rPr lang="hr-HR" sz="2800" dirty="0"/>
              <a:t> </a:t>
            </a:r>
            <a:r>
              <a:rPr lang="hr-HR" sz="2800" dirty="0" err="1"/>
              <a:t>names</a:t>
            </a:r>
            <a:r>
              <a:rPr lang="hr-HR" sz="2800" dirty="0"/>
              <a:t> </a:t>
            </a:r>
            <a:r>
              <a:rPr lang="hr-HR" sz="2800" dirty="0" err="1"/>
              <a:t>with</a:t>
            </a:r>
            <a:r>
              <a:rPr lang="hr-HR" sz="2800" dirty="0"/>
              <a:t> </a:t>
            </a:r>
            <a:r>
              <a:rPr lang="hr-HR" sz="2800" dirty="0" err="1"/>
              <a:t>the</a:t>
            </a:r>
            <a:r>
              <a:rPr lang="hr-HR" sz="2800" dirty="0"/>
              <a:t> </a:t>
            </a:r>
            <a:r>
              <a:rPr lang="hr-HR" sz="2800" dirty="0" err="1"/>
              <a:t>photos</a:t>
            </a:r>
            <a:r>
              <a:rPr lang="hr-HR" sz="2800" dirty="0"/>
              <a:t>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8086725" y="5557838"/>
            <a:ext cx="4429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b="1" dirty="0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305424" y="3867150"/>
            <a:ext cx="4429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b="1" dirty="0">
                <a:solidFill>
                  <a:srgbClr val="FF0000"/>
                </a:solidFill>
              </a:rPr>
              <a:t> 2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119563" y="5543551"/>
            <a:ext cx="4429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b="1" dirty="0">
                <a:solidFill>
                  <a:srgbClr val="FF0000"/>
                </a:solidFill>
              </a:rPr>
              <a:t> 3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348287" y="5557838"/>
            <a:ext cx="4429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b="1" dirty="0">
                <a:solidFill>
                  <a:srgbClr val="FF0000"/>
                </a:solidFill>
              </a:rPr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35792140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  <p:bldP spid="1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1451" y="1550154"/>
            <a:ext cx="11185404" cy="3088913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84068" y="5029200"/>
            <a:ext cx="1137455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800" dirty="0"/>
              <a:t>Read </a:t>
            </a:r>
            <a:r>
              <a:rPr lang="hr-HR" sz="2800" dirty="0" err="1"/>
              <a:t>the</a:t>
            </a:r>
            <a:r>
              <a:rPr lang="hr-HR" sz="2800" dirty="0"/>
              <a:t> </a:t>
            </a:r>
            <a:r>
              <a:rPr lang="hr-HR" sz="2800" dirty="0" err="1"/>
              <a:t>texts</a:t>
            </a:r>
            <a:r>
              <a:rPr lang="hr-HR" sz="2800" dirty="0"/>
              <a:t> on </a:t>
            </a:r>
            <a:r>
              <a:rPr lang="hr-HR" sz="2800" dirty="0" err="1"/>
              <a:t>page</a:t>
            </a:r>
            <a:r>
              <a:rPr lang="hr-HR" sz="2800" dirty="0"/>
              <a:t> 73 </a:t>
            </a:r>
            <a:r>
              <a:rPr lang="hr-HR" sz="2800" dirty="0" err="1"/>
              <a:t>and</a:t>
            </a:r>
            <a:r>
              <a:rPr lang="hr-HR" sz="2800" dirty="0"/>
              <a:t> </a:t>
            </a:r>
            <a:r>
              <a:rPr lang="hr-HR" sz="2800" dirty="0" err="1"/>
              <a:t>check</a:t>
            </a:r>
            <a:r>
              <a:rPr lang="hr-HR" sz="2800" dirty="0"/>
              <a:t> </a:t>
            </a:r>
            <a:r>
              <a:rPr lang="hr-HR" sz="2800" dirty="0" err="1"/>
              <a:t>your</a:t>
            </a:r>
            <a:r>
              <a:rPr lang="hr-HR" sz="2800" dirty="0"/>
              <a:t> </a:t>
            </a:r>
            <a:r>
              <a:rPr lang="hr-HR" sz="2800" dirty="0" err="1"/>
              <a:t>answers</a:t>
            </a:r>
            <a:r>
              <a:rPr lang="hr-HR" sz="2800" dirty="0"/>
              <a:t>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386137" y="2314601"/>
            <a:ext cx="4857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800" dirty="0">
                <a:solidFill>
                  <a:srgbClr val="FF0000"/>
                </a:solidFill>
              </a:rPr>
              <a:t>4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386137" y="1907211"/>
            <a:ext cx="4857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800" dirty="0">
                <a:solidFill>
                  <a:srgbClr val="FF0000"/>
                </a:solidFill>
              </a:rPr>
              <a:t>3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386137" y="3824287"/>
            <a:ext cx="4857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800" dirty="0">
                <a:solidFill>
                  <a:srgbClr val="FF0000"/>
                </a:solidFill>
              </a:rPr>
              <a:t>5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3386137" y="2704734"/>
            <a:ext cx="4857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800" dirty="0">
                <a:solidFill>
                  <a:srgbClr val="FF0000"/>
                </a:solidFill>
              </a:rPr>
              <a:t>6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3386137" y="3085243"/>
            <a:ext cx="4857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800" dirty="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3386136" y="3454765"/>
            <a:ext cx="4857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800" dirty="0">
                <a:solidFill>
                  <a:srgbClr val="FF0000"/>
                </a:solidFill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3386026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1" grpId="0"/>
      <p:bldP spid="12" grpId="0"/>
      <p:bldP spid="13" grpId="0"/>
      <p:bldP spid="1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2888" y="514350"/>
            <a:ext cx="6096563" cy="5690838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6590462" y="287169"/>
            <a:ext cx="5852549" cy="30315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800" dirty="0" err="1"/>
              <a:t>What</a:t>
            </a:r>
            <a:r>
              <a:rPr lang="hr-HR" sz="2800" dirty="0"/>
              <a:t> do </a:t>
            </a:r>
            <a:r>
              <a:rPr lang="hr-HR" sz="2800" dirty="0" err="1"/>
              <a:t>people</a:t>
            </a:r>
            <a:r>
              <a:rPr lang="hr-HR" sz="2800" dirty="0"/>
              <a:t> use Heathrow for?</a:t>
            </a:r>
          </a:p>
          <a:p>
            <a:endParaRPr lang="hr-HR" sz="900" i="1" dirty="0"/>
          </a:p>
          <a:p>
            <a:r>
              <a:rPr lang="hr-HR" sz="2800" dirty="0" err="1"/>
              <a:t>Why</a:t>
            </a:r>
            <a:r>
              <a:rPr lang="hr-HR" sz="2800" dirty="0"/>
              <a:t> do </a:t>
            </a:r>
            <a:r>
              <a:rPr lang="hr-HR" sz="2800" dirty="0" err="1"/>
              <a:t>Londoners</a:t>
            </a:r>
            <a:r>
              <a:rPr lang="hr-HR" sz="2800" dirty="0"/>
              <a:t> use </a:t>
            </a:r>
            <a:r>
              <a:rPr lang="hr-HR" sz="2800" dirty="0" err="1"/>
              <a:t>the</a:t>
            </a:r>
            <a:r>
              <a:rPr lang="hr-HR" sz="2800" dirty="0"/>
              <a:t> Tube?</a:t>
            </a:r>
          </a:p>
          <a:p>
            <a:endParaRPr lang="hr-HR" sz="900" b="1" i="1" dirty="0"/>
          </a:p>
          <a:p>
            <a:r>
              <a:rPr lang="hr-HR" sz="2800" dirty="0"/>
              <a:t>London </a:t>
            </a:r>
            <a:r>
              <a:rPr lang="hr-HR" sz="2800" dirty="0" err="1"/>
              <a:t>Eye</a:t>
            </a:r>
            <a:r>
              <a:rPr lang="hr-HR" sz="2800" dirty="0"/>
              <a:t>: </a:t>
            </a:r>
            <a:r>
              <a:rPr lang="hr-HR" sz="2800" dirty="0" err="1"/>
              <a:t>What</a:t>
            </a:r>
            <a:r>
              <a:rPr lang="hr-HR" sz="2800" dirty="0"/>
              <a:t> </a:t>
            </a:r>
            <a:r>
              <a:rPr lang="hr-HR" sz="2800" dirty="0" err="1"/>
              <a:t>can</a:t>
            </a:r>
            <a:r>
              <a:rPr lang="hr-HR" sz="2800" dirty="0"/>
              <a:t> </a:t>
            </a:r>
            <a:r>
              <a:rPr lang="hr-HR" sz="2800" dirty="0" err="1"/>
              <a:t>you</a:t>
            </a:r>
            <a:r>
              <a:rPr lang="hr-HR" sz="2800" dirty="0"/>
              <a:t> </a:t>
            </a:r>
            <a:r>
              <a:rPr lang="hr-HR" sz="2800" dirty="0" err="1"/>
              <a:t>see</a:t>
            </a:r>
            <a:r>
              <a:rPr lang="hr-HR" sz="2800" dirty="0"/>
              <a:t> </a:t>
            </a:r>
            <a:r>
              <a:rPr lang="hr-HR" sz="2800" dirty="0" err="1"/>
              <a:t>from</a:t>
            </a:r>
            <a:r>
              <a:rPr lang="hr-HR" sz="2800" dirty="0"/>
              <a:t> </a:t>
            </a:r>
            <a:r>
              <a:rPr lang="hr-HR" sz="2800" dirty="0" err="1"/>
              <a:t>it</a:t>
            </a:r>
            <a:r>
              <a:rPr lang="hr-HR" sz="2800" dirty="0"/>
              <a:t>?</a:t>
            </a:r>
          </a:p>
          <a:p>
            <a:endParaRPr lang="hr-HR" sz="900" i="1" dirty="0"/>
          </a:p>
          <a:p>
            <a:r>
              <a:rPr lang="hr-HR" sz="2800" dirty="0"/>
              <a:t>How </a:t>
            </a:r>
            <a:r>
              <a:rPr lang="hr-HR" sz="2800" dirty="0" err="1"/>
              <a:t>is</a:t>
            </a:r>
            <a:r>
              <a:rPr lang="hr-HR" sz="2800" dirty="0"/>
              <a:t> </a:t>
            </a:r>
            <a:r>
              <a:rPr lang="hr-HR" sz="2800" dirty="0" err="1"/>
              <a:t>the</a:t>
            </a:r>
            <a:r>
              <a:rPr lang="hr-HR" sz="2800" dirty="0"/>
              <a:t> Tower Bridge </a:t>
            </a:r>
            <a:r>
              <a:rPr lang="hr-HR" sz="2800" dirty="0" err="1"/>
              <a:t>different</a:t>
            </a:r>
            <a:r>
              <a:rPr lang="hr-HR" sz="2800" dirty="0"/>
              <a:t> </a:t>
            </a:r>
            <a:r>
              <a:rPr lang="hr-HR" sz="2800" dirty="0" err="1"/>
              <a:t>from</a:t>
            </a:r>
            <a:r>
              <a:rPr lang="hr-HR" sz="2800" dirty="0"/>
              <a:t> </a:t>
            </a:r>
            <a:r>
              <a:rPr lang="hr-HR" sz="2800" dirty="0" err="1"/>
              <a:t>other</a:t>
            </a:r>
            <a:r>
              <a:rPr lang="hr-HR" sz="2800" dirty="0"/>
              <a:t> </a:t>
            </a:r>
            <a:r>
              <a:rPr lang="hr-HR" sz="2800" dirty="0" err="1"/>
              <a:t>bridges</a:t>
            </a:r>
            <a:r>
              <a:rPr lang="hr-HR" sz="2800" dirty="0"/>
              <a:t>?</a:t>
            </a:r>
          </a:p>
          <a:p>
            <a:endParaRPr lang="hr-HR" sz="2400" dirty="0"/>
          </a:p>
        </p:txBody>
      </p:sp>
      <p:sp>
        <p:nvSpPr>
          <p:cNvPr id="8" name="TextBox 7"/>
          <p:cNvSpPr txBox="1"/>
          <p:nvPr/>
        </p:nvSpPr>
        <p:spPr>
          <a:xfrm>
            <a:off x="6590462" y="3312088"/>
            <a:ext cx="5852549" cy="33547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600" dirty="0" err="1"/>
              <a:t>What</a:t>
            </a:r>
            <a:r>
              <a:rPr lang="hr-HR" sz="2600" dirty="0"/>
              <a:t> </a:t>
            </a:r>
            <a:r>
              <a:rPr lang="hr-HR" sz="2600" dirty="0" err="1"/>
              <a:t>is</a:t>
            </a:r>
            <a:r>
              <a:rPr lang="hr-HR" sz="2600" dirty="0"/>
              <a:t> Big Ben?</a:t>
            </a:r>
          </a:p>
          <a:p>
            <a:endParaRPr lang="hr-HR" sz="1000" dirty="0"/>
          </a:p>
          <a:p>
            <a:r>
              <a:rPr lang="hr-HR" sz="2600" dirty="0"/>
              <a:t>How do </a:t>
            </a:r>
            <a:r>
              <a:rPr lang="hr-HR" sz="2600" dirty="0" err="1"/>
              <a:t>people</a:t>
            </a:r>
            <a:r>
              <a:rPr lang="hr-HR" sz="2600" dirty="0"/>
              <a:t> </a:t>
            </a:r>
            <a:r>
              <a:rPr lang="hr-HR" sz="2600" dirty="0" err="1"/>
              <a:t>know</a:t>
            </a:r>
            <a:r>
              <a:rPr lang="hr-HR" sz="2600" dirty="0"/>
              <a:t> </a:t>
            </a:r>
            <a:r>
              <a:rPr lang="hr-HR" sz="2600" dirty="0" err="1"/>
              <a:t>when</a:t>
            </a:r>
            <a:r>
              <a:rPr lang="hr-HR" sz="2600" dirty="0"/>
              <a:t> </a:t>
            </a:r>
            <a:r>
              <a:rPr lang="hr-HR" sz="2600" dirty="0" err="1"/>
              <a:t>the</a:t>
            </a:r>
            <a:r>
              <a:rPr lang="hr-HR" sz="2600" dirty="0"/>
              <a:t> </a:t>
            </a:r>
            <a:r>
              <a:rPr lang="hr-HR" sz="2600" dirty="0" err="1"/>
              <a:t>king</a:t>
            </a:r>
            <a:r>
              <a:rPr lang="hr-HR" sz="2600" dirty="0"/>
              <a:t> </a:t>
            </a:r>
            <a:r>
              <a:rPr lang="hr-HR" sz="2600" dirty="0" err="1"/>
              <a:t>or</a:t>
            </a:r>
            <a:r>
              <a:rPr lang="hr-HR" sz="2600" dirty="0"/>
              <a:t> </a:t>
            </a:r>
            <a:r>
              <a:rPr lang="hr-HR" sz="2600" dirty="0" err="1"/>
              <a:t>queen</a:t>
            </a:r>
            <a:r>
              <a:rPr lang="hr-HR" sz="2600" dirty="0"/>
              <a:t> </a:t>
            </a:r>
            <a:r>
              <a:rPr lang="hr-HR" sz="2600" dirty="0" err="1"/>
              <a:t>is</a:t>
            </a:r>
            <a:r>
              <a:rPr lang="hr-HR" sz="2600" dirty="0"/>
              <a:t> at home?</a:t>
            </a:r>
          </a:p>
          <a:p>
            <a:endParaRPr lang="hr-HR" sz="1000" dirty="0"/>
          </a:p>
          <a:p>
            <a:r>
              <a:rPr lang="hr-HR" sz="2600" dirty="0" err="1"/>
              <a:t>What</a:t>
            </a:r>
            <a:r>
              <a:rPr lang="hr-HR" sz="2600" dirty="0"/>
              <a:t> are Arsenal </a:t>
            </a:r>
            <a:r>
              <a:rPr lang="hr-HR" sz="2600" dirty="0" err="1"/>
              <a:t>and</a:t>
            </a:r>
            <a:r>
              <a:rPr lang="hr-HR" sz="2600" dirty="0"/>
              <a:t> Chelsea?</a:t>
            </a:r>
          </a:p>
          <a:p>
            <a:endParaRPr lang="hr-HR" sz="1000" dirty="0"/>
          </a:p>
          <a:p>
            <a:r>
              <a:rPr lang="hr-HR" sz="2600" dirty="0"/>
              <a:t>Do </a:t>
            </a:r>
            <a:r>
              <a:rPr lang="hr-HR" sz="2600" dirty="0" err="1"/>
              <a:t>you</a:t>
            </a:r>
            <a:r>
              <a:rPr lang="hr-HR" sz="2600" dirty="0"/>
              <a:t> </a:t>
            </a:r>
            <a:r>
              <a:rPr lang="hr-HR" sz="2600" dirty="0" err="1"/>
              <a:t>know</a:t>
            </a:r>
            <a:r>
              <a:rPr lang="hr-HR" sz="2600" dirty="0"/>
              <a:t> </a:t>
            </a:r>
            <a:r>
              <a:rPr lang="hr-HR" sz="2600" dirty="0" err="1"/>
              <a:t>any</a:t>
            </a:r>
            <a:r>
              <a:rPr lang="hr-HR" sz="2600" dirty="0"/>
              <a:t> </a:t>
            </a:r>
            <a:r>
              <a:rPr lang="hr-HR" sz="2600" dirty="0" err="1"/>
              <a:t>footballers</a:t>
            </a:r>
            <a:r>
              <a:rPr lang="hr-HR" sz="2600" dirty="0"/>
              <a:t> </a:t>
            </a:r>
            <a:r>
              <a:rPr lang="hr-HR" sz="2600" dirty="0" err="1"/>
              <a:t>who</a:t>
            </a:r>
            <a:r>
              <a:rPr lang="hr-HR" sz="2600" dirty="0"/>
              <a:t> </a:t>
            </a:r>
            <a:r>
              <a:rPr lang="hr-HR" sz="2600" dirty="0" err="1"/>
              <a:t>played</a:t>
            </a:r>
            <a:r>
              <a:rPr lang="hr-HR" sz="2600" dirty="0"/>
              <a:t> for Arsenal </a:t>
            </a:r>
            <a:r>
              <a:rPr lang="hr-HR" sz="2600" dirty="0" err="1"/>
              <a:t>or</a:t>
            </a:r>
            <a:r>
              <a:rPr lang="hr-HR" sz="2600" dirty="0"/>
              <a:t> Chelsea?</a:t>
            </a:r>
          </a:p>
          <a:p>
            <a:endParaRPr lang="hr-HR" sz="2600" dirty="0"/>
          </a:p>
        </p:txBody>
      </p:sp>
    </p:spTree>
    <p:extLst>
      <p:ext uri="{BB962C8B-B14F-4D97-AF65-F5344CB8AC3E}">
        <p14:creationId xmlns:p14="http://schemas.microsoft.com/office/powerpoint/2010/main" val="24019885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allAtOnce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33032" y="1342325"/>
            <a:ext cx="5715450" cy="31480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40687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233362" y="1157288"/>
            <a:ext cx="11015663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2800" dirty="0" err="1"/>
              <a:t>Click</a:t>
            </a:r>
            <a:r>
              <a:rPr lang="hr-HR" sz="2800" dirty="0"/>
              <a:t> on </a:t>
            </a:r>
            <a:r>
              <a:rPr lang="hr-HR" sz="2800" dirty="0" err="1"/>
              <a:t>the</a:t>
            </a:r>
            <a:r>
              <a:rPr lang="hr-HR" sz="2800" dirty="0"/>
              <a:t> link </a:t>
            </a:r>
            <a:r>
              <a:rPr lang="hr-HR" sz="2800" dirty="0" err="1"/>
              <a:t>and</a:t>
            </a:r>
            <a:r>
              <a:rPr lang="hr-HR" sz="2800" dirty="0"/>
              <a:t> take </a:t>
            </a:r>
            <a:r>
              <a:rPr lang="hr-HR" sz="2800" dirty="0" err="1"/>
              <a:t>the</a:t>
            </a:r>
            <a:r>
              <a:rPr lang="hr-HR" sz="2800" dirty="0"/>
              <a:t> </a:t>
            </a:r>
            <a:r>
              <a:rPr lang="hr-HR" sz="2800" dirty="0" err="1"/>
              <a:t>virtual</a:t>
            </a:r>
            <a:r>
              <a:rPr lang="hr-HR" sz="2800" dirty="0"/>
              <a:t> </a:t>
            </a:r>
            <a:r>
              <a:rPr lang="hr-HR" sz="2800" dirty="0" err="1"/>
              <a:t>tour</a:t>
            </a:r>
            <a:r>
              <a:rPr lang="hr-HR" sz="2800" dirty="0"/>
              <a:t> </a:t>
            </a:r>
            <a:r>
              <a:rPr lang="hr-HR" sz="2800" dirty="0" err="1"/>
              <a:t>around</a:t>
            </a:r>
            <a:r>
              <a:rPr lang="hr-HR" sz="2800" dirty="0"/>
              <a:t> London.</a:t>
            </a:r>
          </a:p>
          <a:p>
            <a:pPr algn="ctr"/>
            <a:endParaRPr lang="hr-HR" sz="2800" i="1" dirty="0"/>
          </a:p>
          <a:p>
            <a:pPr algn="ctr"/>
            <a:r>
              <a:rPr lang="hr-HR" sz="2800" dirty="0" err="1">
                <a:hlinkClick r:id="rId2"/>
              </a:rPr>
              <a:t>https</a:t>
            </a:r>
            <a:r>
              <a:rPr lang="hr-HR" sz="2800" dirty="0">
                <a:hlinkClick r:id="rId2"/>
              </a:rPr>
              <a:t>://</a:t>
            </a:r>
            <a:r>
              <a:rPr lang="hr-HR" sz="2800" dirty="0" err="1">
                <a:hlinkClick r:id="rId2"/>
              </a:rPr>
              <a:t>360.visitlondon.com</a:t>
            </a:r>
            <a:r>
              <a:rPr lang="hr-HR" sz="2800" dirty="0">
                <a:hlinkClick r:id="rId2"/>
              </a:rPr>
              <a:t>/#</a:t>
            </a:r>
            <a:r>
              <a:rPr lang="hr-HR" sz="2800" dirty="0"/>
              <a:t>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185863" y="3454032"/>
            <a:ext cx="945832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2800" i="1" dirty="0"/>
              <a:t>London </a:t>
            </a:r>
            <a:r>
              <a:rPr lang="hr-HR" sz="2800" i="1" dirty="0" err="1"/>
              <a:t>landmarks</a:t>
            </a:r>
            <a:r>
              <a:rPr lang="hr-HR" sz="2800" i="1" dirty="0"/>
              <a:t> </a:t>
            </a:r>
            <a:r>
              <a:rPr lang="hr-HR" sz="2800" i="1" dirty="0" err="1"/>
              <a:t>check</a:t>
            </a:r>
            <a:r>
              <a:rPr lang="hr-HR" sz="2800" i="1" dirty="0"/>
              <a:t> </a:t>
            </a:r>
            <a:r>
              <a:rPr lang="hr-HR" sz="2800" i="1" dirty="0">
                <a:hlinkClick r:id="rId2"/>
              </a:rPr>
              <a:t>https://wordwall.net/play/552/989/412</a:t>
            </a:r>
            <a:r>
              <a:rPr lang="hr-HR" sz="2800" i="1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7173835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1364</TotalTime>
  <Words>162</Words>
  <Application>Microsoft Office PowerPoint</Application>
  <PresentationFormat>Widescreen</PresentationFormat>
  <Paragraphs>37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Arial</vt:lpstr>
      <vt:lpstr>Calibri</vt:lpstr>
      <vt:lpstr>Calibri Light</vt:lpstr>
      <vt:lpstr>Office Theme</vt:lpstr>
      <vt:lpstr>CULTURE SPOT 2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UNIT 1: Who am I?</dc:title>
  <dc:creator>Marina Komadina</dc:creator>
  <cp:lastModifiedBy>Sanja Ivoš</cp:lastModifiedBy>
  <cp:revision>120</cp:revision>
  <dcterms:created xsi:type="dcterms:W3CDTF">2020-09-19T11:02:00Z</dcterms:created>
  <dcterms:modified xsi:type="dcterms:W3CDTF">2022-09-20T08:11:59Z</dcterms:modified>
</cp:coreProperties>
</file>